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314" r:id="rId1"/>
  </p:sldMasterIdLst>
  <p:notesMasterIdLst>
    <p:notesMasterId r:id="rId3"/>
  </p:notesMasterIdLst>
  <p:sldIdLst>
    <p:sldId id="260" r:id="rId2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752" y="38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3550A-6895-49A5-A5C4-E6BFEEDD8B75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9419C-3765-4336-99D8-460F1AAD0C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71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9419C-3765-4336-99D8-460F1AAD0C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92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17.04.2023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s29.nalog.ru/c/19742534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ok.ru/group/7000000146399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04663" y="1208584"/>
            <a:ext cx="5976665" cy="79928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апреля 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1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:00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УФНС России по Ямало-Ненецкому автономному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округу   по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теме: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ЕНС: актуальные вопросы применения»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  <a:r>
              <a:rPr lang="en-US" sz="1200" dirty="0">
                <a:solidFill>
                  <a:srgbClr val="D87234"/>
                </a:solidFill>
                <a:latin typeface="Times New Roman" pitchFamily="18" charset="0"/>
                <a:cs typeface="Times New Roman" pitchFamily="18" charset="0"/>
              </a:rPr>
              <a:t>https://vk.com/severpress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апреля    в  11:00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МИФНС России №1 по ЯНАО  по теме: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 smtClean="0"/>
              <a:t>сальдо Единого налогового счета. </a:t>
            </a:r>
            <a:r>
              <a:rPr lang="ru-RU" sz="1200" b="1" dirty="0"/>
              <a:t>Порядок заполнения платежных </a:t>
            </a:r>
            <a:r>
              <a:rPr lang="ru-RU" sz="1200" b="1" dirty="0" smtClean="0"/>
              <a:t>документов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vs29.nalog.ru/c/1974253427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требуется скачать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приложение </a:t>
            </a:r>
            <a:r>
              <a:rPr lang="en-US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TrueConf</a:t>
            </a:r>
            <a:r>
              <a:rPr lang="en-US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апреля   в  15:00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России №5 по ЯНАО по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 smtClean="0"/>
              <a:t>сальдо ЕНС. </a:t>
            </a:r>
            <a:r>
              <a:rPr lang="ru-RU" sz="1200" b="1" dirty="0"/>
              <a:t>резервирование платежей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/>
              <a:t> 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подключения: https://t.me/FNSYNAO</a:t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апреля    в  12:00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МИФНС России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 по теме: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/>
              <a:t>транспортный </a:t>
            </a:r>
            <a:r>
              <a:rPr lang="ru-RU" sz="1200" dirty="0"/>
              <a:t>и </a:t>
            </a:r>
            <a:r>
              <a:rPr lang="ru-RU" sz="1200" dirty="0" smtClean="0"/>
              <a:t>земельный </a:t>
            </a:r>
            <a:r>
              <a:rPr lang="ru-RU" sz="1200" dirty="0"/>
              <a:t>налоги юридических лиц в рамках </a:t>
            </a:r>
            <a:r>
              <a:rPr lang="ru-RU" sz="1200" dirty="0" smtClean="0"/>
              <a:t>Единого налогового счета (авансовые платежи, уведомления </a:t>
            </a:r>
            <a:r>
              <a:rPr lang="ru-RU" sz="1200" dirty="0"/>
              <a:t>об исчисленных </a:t>
            </a:r>
            <a:r>
              <a:rPr lang="ru-RU" sz="1200" dirty="0" smtClean="0"/>
              <a:t>суммах: </a:t>
            </a:r>
            <a:r>
              <a:rPr lang="ru-RU" sz="1200" dirty="0"/>
              <a:t>порядок </a:t>
            </a:r>
            <a:r>
              <a:rPr lang="ru-RU" sz="1200" dirty="0" smtClean="0"/>
              <a:t>заполнения,  сроки представления</a:t>
            </a:r>
            <a:r>
              <a:rPr lang="ru-RU" sz="1200" dirty="0"/>
              <a:t>, основные </a:t>
            </a:r>
            <a:r>
              <a:rPr lang="ru-RU" sz="1200" dirty="0" smtClean="0"/>
              <a:t>ошибки заполнения </a:t>
            </a:r>
            <a:r>
              <a:rPr lang="ru-RU" sz="1200" dirty="0"/>
              <a:t>)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подключения: </a:t>
            </a:r>
            <a:r>
              <a:rPr lang="ru-RU" sz="1200" dirty="0">
                <a:solidFill>
                  <a:srgbClr val="434342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ru-RU" sz="1200" dirty="0" smtClean="0">
                <a:solidFill>
                  <a:srgbClr val="434342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t.me/FNSYNAO</a:t>
            </a:r>
            <a:br>
              <a:rPr lang="ru-RU" sz="1200" dirty="0" smtClean="0">
                <a:solidFill>
                  <a:srgbClr val="434342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  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15:00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МИФНС России №4 по ЯНАО  по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теме: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/>
              <a:t>ЕНС</a:t>
            </a:r>
            <a:r>
              <a:rPr lang="ru-RU" sz="1200" dirty="0"/>
              <a:t>. Порядок заполнения специального платежного поручения на уплату страховых взносов в фиксированном размере с целью уменьшения налога на УСН и </a:t>
            </a:r>
            <a:r>
              <a:rPr lang="ru-RU" sz="1200" dirty="0" smtClean="0"/>
              <a:t>ПСН. </a:t>
            </a:r>
            <a:r>
              <a:rPr lang="ru-RU" sz="1200" dirty="0"/>
              <a:t>Порядок заполнения ЮЛ уведомлений об исчисленных суммах налогов, авансовых платежей по имущественным налогам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ru-RU" sz="1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.Надым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УЛ.Игоря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стр.6</a:t>
            </a:r>
            <a:r>
              <a:rPr lang="ru-RU" sz="1200" strike="sngStrik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strike="sngStrik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50-15-49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https://ok.ru/group/70000001463990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</a:t>
            </a:r>
            <a:endParaRPr lang="ru-RU" sz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1412775" y="488503"/>
            <a:ext cx="5331822" cy="96575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неделю</a:t>
            </a: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7257256"/>
            <a:ext cx="1006139" cy="9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8900-00-696\Desktop\Старый рабочий стол\ФОТО\PHOTO-2021-11-17-16-45-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80" y="323849"/>
            <a:ext cx="1073870" cy="10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1448</TotalTime>
  <Words>11</Words>
  <Application>Microsoft Office PowerPoint</Application>
  <PresentationFormat>Лист A4 (210x297 мм)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18 апреля    в  11:00           Вебинар  УФНС России по Ямало-Ненецкому автономному   округу   по теме: «ЕНС: актуальные вопросы применения».  Ссылка для подключения: https://vk.com/severpress   19 апреля    в  11:00 Вебинар МИФНС России №1 по ЯНАО  по теме: «сальдо Единого налогового счета. Порядок заполнения платежных документов» Ссылка для подключения:  https://vs29.nalog.ru/c/1974253427 требуется скачать приложение TrueConf   19 апреля   в  15:00 Вебинар МИФНС России №5 по ЯНАО по теме: «сальдо ЕНС. резервирование платежей»  Ссылка для подключения: https://t.me/FNSYNAO  20 апреля    в  12:00  Вебинар МИФНС России №3 по ЯНАО  по теме: «транспортный и земельный налоги юридических лиц в рамках Единого налогового счета (авансовые платежи, уведомления об исчисленных суммах: порядок заполнения,  сроки представления, основные ошибки заполнения )»  Ссылка для подключения: https://t.me/FNSYNAO  21 апреля    в  15:00  Семинар МИФНС России №4 по ЯНАО  по теме: «ЕНС. Порядок заполнения специального платежного поручения на уплату страховых взносов в фиксированном размере с целью уменьшения налога на УСН и ПСН. Порядок заполнения ЮЛ уведомлений об исчисленных суммах налогов, авансовых платежей по имущественным налогам» Место проведения: Г.Надым, УЛ.Игоря Шаповалова, стр.6  Контактные телефоны по вопросам ЕНС: УФНС России по ЯНАО (г. Салехард): 8(34922) 3-78-39, 3-78-21, 3-77-98 МИФНС России  № 1 по ЯНАО (г. Салехард): 8(34922) 2-57-40, 2-57-23 МИФНС России  № 2 по ЯНАО (г. Новый Уренгой): 8(3494) 24-82-25, 24-82-34 МИФНС России №3 по ЯНАО (г. Тарко-Сале): 8(34997) 2-45-91 МИФНС России № 4 по ЯНАО (г. Надым): 8(3499)50-15-17, 50-15-65, 50-15-49 МИФНС России № 5 по ЯНАО (г. Ноябрьск): 8(3496) 36-59-28, 36-59-46  Контактная информация:  сайт: www.nalog.ru мы в соцсетях: https://vk.com/club217972703    https://ok.ru/group/70000001463990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227</cp:revision>
  <cp:lastPrinted>2023-03-24T03:51:23Z</cp:lastPrinted>
  <dcterms:created xsi:type="dcterms:W3CDTF">2020-04-10T13:09:37Z</dcterms:created>
  <dcterms:modified xsi:type="dcterms:W3CDTF">2023-04-17T07:15:42Z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